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00503000000020004" pitchFamily="2" charset="0"/>
      <p:regular r:id="rId17"/>
      <p:bold r:id="rId18"/>
    </p:embeddedFont>
    <p:embeddedFont>
      <p:font typeface="Lato Light" panose="020F0302020204030204" pitchFamily="34" charset="0"/>
      <p:regular r:id="rId19"/>
      <p:bold r:id="rId20"/>
      <p:italic r:id="rId21"/>
      <p:boldItalic r:id="rId22"/>
    </p:embeddedFont>
    <p:embeddedFont>
      <p:font typeface="League Spartan" pitchFamily="2" charset="77"/>
      <p:regular r:id="rId23"/>
      <p:bold r:id="rId24"/>
    </p:embeddedFont>
    <p:embeddedFont>
      <p:font typeface="League Spartan Medium" pitchFamily="2" charset="77"/>
      <p:regular r:id="rId25"/>
      <p:bold r:id="rId26"/>
    </p:embeddedFont>
    <p:embeddedFont>
      <p:font typeface="Open Sans Medium" pitchFamily="2" charset="0"/>
      <p:regular r:id="rId27"/>
      <p:bold r:id="rId28"/>
      <p:italic r:id="rId29"/>
      <p:boldItalic r:id="rId30"/>
    </p:embeddedFont>
    <p:embeddedFont>
      <p:font typeface="Poppins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99"/>
  </p:normalViewPr>
  <p:slideViewPr>
    <p:cSldViewPr snapToGrid="0">
      <p:cViewPr varScale="1">
        <p:scale>
          <a:sx n="177" d="100"/>
          <a:sy n="177" d="100"/>
        </p:scale>
        <p:origin x="1584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presProps" Target="pres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SLIDES_API12139265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SLIDES_API12139265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12139265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SLIDES_API12139265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SLIDES_API12139265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SLIDES_API12139265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SLIDES_API12139265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SLIDES_API12139265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12139265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12139265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SLIDES_API12139265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SLIDES_API12139265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SLIDES_API12139265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SLIDES_API12139265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12139265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12139265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SLIDES_API121392655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SLIDES_API121392655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Anime Character Simulation Battle Arena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Course Project Presentation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Viktor Logodazhki</a:t>
            </a:r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10.12.2023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Data Structures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Anime Character Simulation Battle Arena</a:t>
            </a: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presentation introduces the Anime Character Simulation Battle Arena, a game where users can simulate battles between custom or pre-loaded anime characters based on their stats. The presentation covers character creation, the use of pre-loaded characters, battle simulation, the sorting algorithm used to rank characters, data structures and memory management.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Anime Character Simulation Battle Arena about? The idea can be summed up into two points.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game where users can simulate battles between custom or preloaded anime characters based on their stats.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climb the leaderboard by having the highest DPS.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 Creation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 creation process: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Players can create their own characters by choosing from various types and customizing attributes like strength and intelligence. This feature allows for creativity and strategy in designing the ideal warrior.</a:t>
            </a:r>
            <a:endParaRPr/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00" y="997400"/>
            <a:ext cx="4417200" cy="3056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71463" dist="104775" dir="444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Pre-loaded Characters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user chooses to not create characters, he can play with the default ones.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Those characters come from a JSON file allowing for easier readability and editing.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t="3462" b="3471"/>
          <a:stretch/>
        </p:blipFill>
        <p:spPr>
          <a:xfrm>
            <a:off x="154800" y="997400"/>
            <a:ext cx="4417200" cy="3056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71463" dist="104775" dir="444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Battle Simulation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Battles in the game are simulated based on the DPS of the characters, focusing on strategy rather than visual combat. 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DPS is the ultimate stat for every character. The winner is determined based on who has higher DPS.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25" y="1414213"/>
            <a:ext cx="4432800" cy="19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7163" dist="104775" dir="60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Sorting Algorithm - QuickSort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leaderboard is organized using QuickSort, a fast and efficient sorting algorithm.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By selecting a 'pivot' point and sorting characters around it, based on the DPS of each character, QuickSort ensures the most powerful characters rise to the top.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With a complexity of O(n log n), it's the ideal algorithm for real-time ranking.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00" y="997400"/>
            <a:ext cx="4417200" cy="3009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28588" dist="1238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647550"/>
            <a:ext cx="4158600" cy="23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Characters are stored in a dynamic array (vector), allowing for flexible management of the character list.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Memory is managed using smart pointers, ensuring resources are freed when no longer needed, preventing leaks.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These modern C++ techniques ensure the program is both efficient and robust.</a:t>
            </a:r>
            <a:endParaRPr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Structures and Memory Management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7550"/>
            <a:ext cx="4297500" cy="2717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85725" dist="10477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 and attention! 😊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373</Words>
  <Application>Microsoft Macintosh PowerPoint</Application>
  <PresentationFormat>On-screen Show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Inter</vt:lpstr>
      <vt:lpstr>League Spartan</vt:lpstr>
      <vt:lpstr>Open Sans Medium</vt:lpstr>
      <vt:lpstr>Calibri</vt:lpstr>
      <vt:lpstr>Lato Light</vt:lpstr>
      <vt:lpstr>Roboto</vt:lpstr>
      <vt:lpstr>League Spartan Medium</vt:lpstr>
      <vt:lpstr>Poppins</vt:lpstr>
      <vt:lpstr>Simple Light</vt:lpstr>
      <vt:lpstr>Modern Monochrome - v1</vt:lpstr>
      <vt:lpstr>Fundamental Data Structures</vt:lpstr>
      <vt:lpstr>Anime Character Simulation Battle Arena</vt:lpstr>
      <vt:lpstr>Introduction</vt:lpstr>
      <vt:lpstr>Character Creation</vt:lpstr>
      <vt:lpstr>Pre-loaded Characters</vt:lpstr>
      <vt:lpstr>Battle Simulation</vt:lpstr>
      <vt:lpstr>Sorting Algorithm - QuickSort</vt:lpstr>
      <vt:lpstr>Data Structures and Memory Management</vt:lpstr>
      <vt:lpstr>Thank you for your time and attention!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Data Structures</dc:title>
  <cp:lastModifiedBy>Viktor Logodazhki</cp:lastModifiedBy>
  <cp:revision>1</cp:revision>
  <dcterms:modified xsi:type="dcterms:W3CDTF">2023-12-10T16:32:35Z</dcterms:modified>
</cp:coreProperties>
</file>